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3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59" r:id="rId18"/>
    <p:sldId id="262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  <a:p>
            <a:r>
              <a:rPr lang="cs-CZ" dirty="0"/>
              <a:t>Stephen zemřel na covid v 74 letech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 vydání </a:t>
            </a:r>
            <a:r>
              <a:rPr lang="cs-CZ" dirty="0" err="1"/>
              <a:t>konqueroru</a:t>
            </a:r>
            <a:r>
              <a:rPr lang="cs-CZ" dirty="0"/>
              <a:t> bylo v roce 1996, ale používá a updatuje se dodnes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31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DRM = Správa digitálních práv se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Využívá  na ochranu autorských práv a uplatňuje se u uměleckých produktů v elektronické podobě. Do této kategorie tak spadají hudební nahrávky, filmy, knihy, jiná umělecká díla a také počítačové hry</a:t>
            </a:r>
          </a:p>
          <a:p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Dolby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atmos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prostorový zvuk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24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Konqueror" TargetMode="External"/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rephonsays.com/m4v-and-vs-mp4-and-vs-mkv-2425" TargetMode="External"/><Relationship Id="rId2" Type="http://schemas.openxmlformats.org/officeDocument/2006/relationships/hyperlink" Target="https://cs.wikipedia.org/wiki/Multiple-image_Network_Graphic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téměř identický formát jako MP4, akorát je produkovaný společností Apple, aby zabránila šíření svých produktů díky licenci DRM </a:t>
            </a:r>
          </a:p>
          <a:p>
            <a:r>
              <a:rPr lang="cs-CZ" dirty="0"/>
              <a:t>Používá se hlavně na iTunes, ale dříve se používal i v PSP nebo iPodu</a:t>
            </a:r>
          </a:p>
          <a:p>
            <a:r>
              <a:rPr lang="cs-CZ" dirty="0"/>
              <a:t>M4V podporuje zvuk </a:t>
            </a:r>
            <a:r>
              <a:rPr lang="cs-CZ" dirty="0" err="1"/>
              <a:t>Dolby</a:t>
            </a:r>
            <a:r>
              <a:rPr lang="cs-CZ" dirty="0"/>
              <a:t>, zatímco MP4 nikoliv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0DC2DD-5C37-1E8A-E1DC-2FD5560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3GPP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372E1A5-D309-2A1A-21D3-E7107F2D2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73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2"/>
              </a:rPr>
              <a:t>https://www.bluraycopys.com/cs/video/avi-vs-mp4.html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https://cs.wikipedia.org/wiki/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Formát_video_souboru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https://cs.wikipedia.org/wiki/GIF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https://cs.wikipedia.org/wiki/WebM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6"/>
              </a:rPr>
              <a:t>https://www.lifewire.com/f4v-file-2621203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7"/>
              </a:rPr>
              <a:t>https://www.streamingmedia.com/Articles/ReadArticle.aspx?ArticleID=74735</a:t>
            </a:r>
            <a:endParaRPr lang="cs-CZ" sz="1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Konqueror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8"/>
              </a:rPr>
              <a:t>https://cs.wikipedia.org/wiki/Konqueror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Multiple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-image Network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Graphics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2"/>
              </a:rPr>
              <a:t>https://cs.wikipedia.org/wiki/Multiple-image_Network_Graphics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Rozdíl mezi M4V a MP4 a MKV. In: </a:t>
            </a:r>
            <a:r>
              <a:rPr lang="cs-CZ" sz="12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Czech </a:t>
            </a:r>
            <a:r>
              <a:rPr lang="cs-CZ" sz="12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republic</a:t>
            </a:r>
            <a:r>
              <a:rPr lang="cs-CZ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strephonsays</a:t>
            </a:r>
            <a:r>
              <a:rPr lang="cs-CZ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https://cs.strephonsays.com/m4v-and-vs-mp4-and-vs-mkv-2425</a:t>
            </a:r>
            <a:endParaRPr lang="cs-CZ" sz="1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53FB6-233A-02CF-F178-EBC5CBAF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AF3CEA-2234-A293-9171-75429DF00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47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8C8662-E9C8-CA02-F520-44056592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443961-7E2F-B723-B908-6B62A951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9D396A-7A63-2494-9D2D-6F759FC3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0205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D3E16-0D10-7E2F-C527-C6B9E167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C1F7E7-0AE1-FD1E-E9BC-6FCD4A40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366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Vývojářem byl Stephen </a:t>
            </a:r>
            <a:r>
              <a:rPr lang="cs-CZ" dirty="0" err="1"/>
              <a:t>Wilhite</a:t>
            </a:r>
            <a:endParaRPr lang="cs-CZ" dirty="0"/>
          </a:p>
          <a:p>
            <a:r>
              <a:rPr lang="cs-CZ" dirty="0"/>
              <a:t>Rok vydání byl 1987</a:t>
            </a:r>
          </a:p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MNG je grafický formát pro PNG, Který by ale navíc obsahoval podporu pro animace</a:t>
            </a:r>
          </a:p>
          <a:p>
            <a:r>
              <a:rPr lang="cs-CZ" dirty="0"/>
              <a:t>Poprvé vydán v roce 2001</a:t>
            </a:r>
          </a:p>
          <a:p>
            <a:r>
              <a:rPr lang="cs-CZ" dirty="0"/>
              <a:t>MNG není příliš podporovaný, jediný prohlížeč, který ho podporuje je </a:t>
            </a:r>
            <a:r>
              <a:rPr lang="cs-CZ" dirty="0" err="1"/>
              <a:t>Konqueror</a:t>
            </a:r>
            <a:r>
              <a:rPr lang="cs-CZ" dirty="0"/>
              <a:t>. Mezi telefony je to pak již neaktuální Sony Ericsson. </a:t>
            </a:r>
          </a:p>
          <a:p>
            <a:r>
              <a:rPr lang="cs-CZ" dirty="0"/>
              <a:t>Pro zbytek prohlížečů je potřeba stáhnout rozšíření na podporu</a:t>
            </a:r>
          </a:p>
        </p:txBody>
      </p:sp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</TotalTime>
  <Words>932</Words>
  <Application>Microsoft Office PowerPoint</Application>
  <PresentationFormat>Širokoúhlá obrazovka</PresentationFormat>
  <Paragraphs>81</Paragraphs>
  <Slides>21</Slides>
  <Notes>7</Notes>
  <HiddenSlides>0</HiddenSlides>
  <MMClips>1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arial</vt:lpstr>
      <vt:lpstr>Calibri</vt:lpstr>
      <vt:lpstr>Century Gothic</vt:lpstr>
      <vt:lpstr>Open Sans</vt:lpstr>
      <vt:lpstr>Segoe UI</vt:lpstr>
      <vt:lpstr>Wingdings 3</vt:lpstr>
      <vt:lpstr>Ion</vt:lpstr>
      <vt:lpstr>Formáty videí</vt:lpstr>
      <vt:lpstr>Prezentace aplikace PowerPoint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3GPP</vt:lpstr>
      <vt:lpstr>Citace</vt:lpstr>
      <vt:lpstr>Citace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5</cp:revision>
  <dcterms:created xsi:type="dcterms:W3CDTF">2022-12-28T15:33:52Z</dcterms:created>
  <dcterms:modified xsi:type="dcterms:W3CDTF">2023-01-02T07:46:28Z</dcterms:modified>
</cp:coreProperties>
</file>